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60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2AE8071-A089-4563-AB0B-0EE218353C4C}" type="datetimeFigureOut">
              <a:rPr lang="zh-CN" altLang="en-US" smtClean="0"/>
              <a:t>2015-4-28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6A834D6E-34D9-4ECD-90F1-2CD33C80803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任意场景一键打开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快速更改电视设置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Setting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智能设置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手势控制，语音控制，体验全新的操作方式。</a:t>
            </a:r>
            <a:endParaRPr lang="zh-CN" altLang="en-US" dirty="0"/>
          </a:p>
        </p:txBody>
      </p:sp>
      <p:pic>
        <p:nvPicPr>
          <p:cNvPr id="5" name="图片占位符 4" descr="s6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通用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系统设置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设置系统语言、输入法、鼠标灵敏度；开机默认信号源和开机画面；系统升级和还原系统。</a:t>
            </a:r>
            <a:endParaRPr lang="zh-CN" altLang="en-US" dirty="0"/>
          </a:p>
        </p:txBody>
      </p:sp>
      <p:pic>
        <p:nvPicPr>
          <p:cNvPr id="5" name="图片占位符 4" descr="s7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通用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节能设置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定时睡眠，关闭屏幕。</a:t>
            </a:r>
            <a:endParaRPr lang="zh-CN" altLang="en-US" dirty="0"/>
          </a:p>
        </p:txBody>
      </p:sp>
      <p:pic>
        <p:nvPicPr>
          <p:cNvPr id="5" name="图片占位符 4" descr="s8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通用</a:t>
            </a:r>
            <a:r>
              <a:rPr lang="en-US" altLang="zh-CN" dirty="0" smtClean="0"/>
              <a:t>-</a:t>
            </a:r>
            <a:r>
              <a:rPr lang="zh-CN" altLang="en-US" dirty="0" smtClean="0"/>
              <a:t>安全设置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拒绝安装未知来源的应用。</a:t>
            </a:r>
            <a:endParaRPr lang="zh-CN" altLang="en-US" dirty="0"/>
          </a:p>
        </p:txBody>
      </p:sp>
      <p:pic>
        <p:nvPicPr>
          <p:cNvPr id="5" name="图片占位符 4" descr="s9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关于本机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查看更多电视信息，如磁盘信息、网络信息、设备信息、设备名称，产品型号和软件版本号。</a:t>
            </a:r>
            <a:endParaRPr lang="zh-CN" altLang="en-US" dirty="0"/>
          </a:p>
        </p:txBody>
      </p:sp>
      <p:pic>
        <p:nvPicPr>
          <p:cNvPr id="5" name="图片占位符 4" descr="s10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</a:t>
            </a:r>
            <a:r>
              <a:rPr lang="en-US" altLang="zh-CN" dirty="0" smtClean="0"/>
              <a:t>-</a:t>
            </a:r>
            <a:r>
              <a:rPr lang="zh-CN" altLang="en-US" dirty="0" smtClean="0"/>
              <a:t>设备名称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还</a:t>
            </a:r>
            <a:r>
              <a:rPr lang="zh-CN" altLang="en-US" dirty="0" smtClean="0"/>
              <a:t>可以更改电视名称，让手机遥控器更容易识别。</a:t>
            </a:r>
            <a:endParaRPr lang="zh-CN" altLang="en-US" dirty="0"/>
          </a:p>
        </p:txBody>
      </p:sp>
      <p:pic>
        <p:nvPicPr>
          <p:cNvPr id="5" name="图片占位符 4" descr="s11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主界面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分类清晰，让您快速选择设置内容。</a:t>
            </a:r>
            <a:endParaRPr lang="zh-CN" altLang="en-US" dirty="0"/>
          </a:p>
        </p:txBody>
      </p:sp>
      <p:pic>
        <p:nvPicPr>
          <p:cNvPr id="5" name="图片占位符 4" descr="s1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图像和声音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提供专业校准的情景模式，根据您的使用场景自由选择。</a:t>
            </a:r>
            <a:endParaRPr lang="zh-CN" altLang="en-US" dirty="0"/>
          </a:p>
        </p:txBody>
      </p:sp>
      <p:pic>
        <p:nvPicPr>
          <p:cNvPr id="7" name="图片占位符 6" descr="s2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针对有经验的用户，也可以单独调整图像参数，</a:t>
            </a:r>
            <a:endParaRPr lang="zh-CN" altLang="en-US" dirty="0"/>
          </a:p>
        </p:txBody>
      </p:sp>
      <p:pic>
        <p:nvPicPr>
          <p:cNvPr id="5" name="图片占位符 4" descr="s3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声音设置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或者声音参数。</a:t>
            </a:r>
            <a:endParaRPr lang="zh-CN" altLang="en-US" dirty="0"/>
          </a:p>
        </p:txBody>
      </p:sp>
      <p:pic>
        <p:nvPicPr>
          <p:cNvPr id="5" name="图片占位符 4" descr="s5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有线网络设置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根据您正在使用的网络环境，帮您重新配置有线网络，</a:t>
            </a:r>
            <a:endParaRPr lang="zh-CN" altLang="en-US" dirty="0"/>
          </a:p>
        </p:txBody>
      </p:sp>
      <p:pic>
        <p:nvPicPr>
          <p:cNvPr id="5" name="图片占位符 4" descr="s15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无线网络设置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或者无线网络；</a:t>
            </a:r>
            <a:endParaRPr lang="zh-CN" altLang="en-US" dirty="0"/>
          </a:p>
        </p:txBody>
      </p:sp>
      <p:pic>
        <p:nvPicPr>
          <p:cNvPr id="5" name="图片占位符 4" descr="s16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网络检测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还</a:t>
            </a:r>
            <a:r>
              <a:rPr lang="zh-CN" altLang="en-US" dirty="0" smtClean="0"/>
              <a:t>可以帮您检测网络连接情况，快速定位网络问题。</a:t>
            </a:r>
            <a:endParaRPr lang="zh-CN" altLang="en-US" dirty="0"/>
          </a:p>
        </p:txBody>
      </p:sp>
      <p:pic>
        <p:nvPicPr>
          <p:cNvPr id="5" name="图片占位符 4" descr="s14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便携式热点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 smtClean="0"/>
              <a:t>把您的电视变成无线路由器，让手机、平板轻松接入。</a:t>
            </a:r>
            <a:endParaRPr lang="zh-CN" altLang="en-US" dirty="0"/>
          </a:p>
        </p:txBody>
      </p:sp>
      <p:pic>
        <p:nvPicPr>
          <p:cNvPr id="5" name="图片占位符 4" descr="s17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4756" b="475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37</TotalTime>
  <Words>216</Words>
  <Application>Microsoft Office PowerPoint</Application>
  <PresentationFormat>全屏显示(4:3)</PresentationFormat>
  <Paragraphs>30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平衡</vt:lpstr>
      <vt:lpstr>Setting</vt:lpstr>
      <vt:lpstr>主界面</vt:lpstr>
      <vt:lpstr>图像和声音</vt:lpstr>
      <vt:lpstr>图像设置</vt:lpstr>
      <vt:lpstr>声音设置</vt:lpstr>
      <vt:lpstr>有线网络设置</vt:lpstr>
      <vt:lpstr>无线网络设置</vt:lpstr>
      <vt:lpstr>网络检测</vt:lpstr>
      <vt:lpstr>便携式热点</vt:lpstr>
      <vt:lpstr>智能设置</vt:lpstr>
      <vt:lpstr>通用-系统设置</vt:lpstr>
      <vt:lpstr>通用-节能设置</vt:lpstr>
      <vt:lpstr>通用-安全设置</vt:lpstr>
      <vt:lpstr>关于本机</vt:lpstr>
      <vt:lpstr>关于-设备名称</vt:lpstr>
    </vt:vector>
  </TitlesOfParts>
  <Company>tpvxm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</dc:title>
  <dc:creator>user</dc:creator>
  <cp:lastModifiedBy>user</cp:lastModifiedBy>
  <cp:revision>18</cp:revision>
  <dcterms:created xsi:type="dcterms:W3CDTF">2015-04-28T03:04:16Z</dcterms:created>
  <dcterms:modified xsi:type="dcterms:W3CDTF">2015-04-28T03:41:41Z</dcterms:modified>
</cp:coreProperties>
</file>

<file path=docProps/thumbnail.jpeg>
</file>